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jpeg"/>
  <Override PartName="/ppt/media/image13.jpg" ContentType="image/jpeg"/>
  <Override PartName="/ppt/media/image14.jpg" ContentType="image/jpeg"/>
  <Override PartName="/ppt/media/image15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72" r:id="rId3"/>
    <p:sldId id="265" r:id="rId4"/>
    <p:sldId id="277" r:id="rId5"/>
    <p:sldId id="276" r:id="rId6"/>
    <p:sldId id="278" r:id="rId7"/>
    <p:sldId id="280" r:id="rId8"/>
    <p:sldId id="279" r:id="rId9"/>
    <p:sldId id="266" r:id="rId10"/>
    <p:sldId id="270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7549EE95-D163-584D-875E-C498B9EEFD3E}">
          <p14:sldIdLst>
            <p14:sldId id="263"/>
            <p14:sldId id="272"/>
            <p14:sldId id="265"/>
            <p14:sldId id="277"/>
            <p14:sldId id="276"/>
            <p14:sldId id="278"/>
            <p14:sldId id="280"/>
            <p14:sldId id="279"/>
            <p14:sldId id="266"/>
            <p14:sldId id="270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23"/>
    <p:restoredTop sz="94676"/>
  </p:normalViewPr>
  <p:slideViewPr>
    <p:cSldViewPr snapToGrid="0">
      <p:cViewPr>
        <p:scale>
          <a:sx n="111" d="100"/>
          <a:sy n="111" d="100"/>
        </p:scale>
        <p:origin x="9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10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383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783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7473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5341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81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9493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46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885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422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071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C69D71E-9FCA-3944-9289-E6735C87F07D}" type="datetimeFigureOut">
              <a:rPr lang="ru-RU" smtClean="0"/>
              <a:t>26.10.2024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680CCDD9-9F03-9648-A10A-F234A61079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43224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51916-7AAB-F3D4-76C1-91C9BEEA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BFA65E0-1E13-F731-E4BF-7F4E7D9B05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721" y="720808"/>
            <a:ext cx="5221185" cy="3072015"/>
          </a:xfrm>
        </p:spPr>
        <p:txBody>
          <a:bodyPr anchor="b">
            <a:normAutofit/>
          </a:bodyPr>
          <a:lstStyle/>
          <a:p>
            <a:r>
              <a:rPr lang="ru-RU" sz="4000" b="1" dirty="0"/>
              <a:t>Анализ последствий наводнений</a:t>
            </a:r>
            <a:br>
              <a:rPr lang="ru-RU" sz="4000" b="1" dirty="0"/>
            </a:br>
            <a:r>
              <a:rPr lang="ru-RU" sz="4000" b="1" dirty="0"/>
              <a:t>                 </a:t>
            </a:r>
            <a:r>
              <a:rPr lang="ru-RU" sz="3000" b="1" dirty="0"/>
              <a:t>для </a:t>
            </a:r>
            <a:r>
              <a:rPr lang="ru-RU" sz="3000" b="1" dirty="0" err="1"/>
              <a:t>Сколтех</a:t>
            </a:r>
            <a:endParaRPr lang="ru-RU" sz="3000" b="1" dirty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BBE032AB-D1EC-2093-9225-4EA2F23F58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268" y="4082074"/>
            <a:ext cx="5221185" cy="2102108"/>
          </a:xfrm>
        </p:spPr>
        <p:txBody>
          <a:bodyPr anchor="t">
            <a:normAutofit/>
          </a:bodyPr>
          <a:lstStyle/>
          <a:p>
            <a:r>
              <a:rPr lang="en-US" dirty="0"/>
              <a:t>by </a:t>
            </a:r>
            <a:r>
              <a:rPr lang="ru-RU" dirty="0" err="1"/>
              <a:t>иканам_чипи_чипи</a:t>
            </a:r>
            <a:endParaRPr lang="ru-RU" dirty="0"/>
          </a:p>
        </p:txBody>
      </p:sp>
      <p:pic>
        <p:nvPicPr>
          <p:cNvPr id="6" name="Рисунок 5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48180A3-08FF-9566-FFBF-AED1E4493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4871"/>
            <a:ext cx="4939504" cy="340825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781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8FE0A7-7689-B6D9-0681-09A4037C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C50076FC-97A7-4A8C-A30F-4789E8A36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2387600"/>
          </a:xfrm>
        </p:spPr>
        <p:txBody>
          <a:bodyPr/>
          <a:lstStyle/>
          <a:p>
            <a:r>
              <a:rPr lang="ru-RU" sz="4800" dirty="0"/>
              <a:t>Время демонстрации!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6489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70CE-3EB9-719D-E55C-B6F44B9AA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39AAA6-F018-7CA9-5284-FDF9DD7F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036"/>
            <a:ext cx="10515600" cy="1325563"/>
          </a:xfrm>
        </p:spPr>
        <p:txBody>
          <a:bodyPr/>
          <a:lstStyle/>
          <a:p>
            <a:pPr algn="ctr"/>
            <a:r>
              <a:rPr lang="ru-RU" sz="4400" dirty="0"/>
              <a:t>Команда </a:t>
            </a:r>
            <a:r>
              <a:rPr lang="ru-RU" sz="4400" dirty="0" err="1"/>
              <a:t>иканам_чипи_чипи</a:t>
            </a:r>
            <a:endParaRPr lang="ru-RU" dirty="0"/>
          </a:p>
        </p:txBody>
      </p:sp>
      <p:pic>
        <p:nvPicPr>
          <p:cNvPr id="5" name="Рисунок 4" descr="Изображение выглядит как человек, в помещении, одежда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5A372E2-A7FF-54DB-02D7-68E46E7BC9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730" t="19010" r="20078" b="32201"/>
          <a:stretch/>
        </p:blipFill>
        <p:spPr>
          <a:xfrm>
            <a:off x="8175170" y="1395599"/>
            <a:ext cx="3407229" cy="38754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AB90DD-99B5-3105-ABFB-E343AEA0CEB8}"/>
              </a:ext>
            </a:extLst>
          </p:cNvPr>
          <p:cNvSpPr txBox="1"/>
          <p:nvPr/>
        </p:nvSpPr>
        <p:spPr>
          <a:xfrm>
            <a:off x="1131392" y="5280720"/>
            <a:ext cx="1883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Максим </a:t>
            </a:r>
            <a:r>
              <a:rPr lang="ru-RU" b="1" dirty="0" err="1"/>
              <a:t>Ляра</a:t>
            </a:r>
            <a:endParaRPr lang="ru-RU" b="1" dirty="0"/>
          </a:p>
          <a:p>
            <a:pPr algn="ctr"/>
            <a:r>
              <a:rPr lang="en-US" dirty="0"/>
              <a:t>Team Lead, DS</a:t>
            </a:r>
          </a:p>
          <a:p>
            <a:pPr algn="ctr"/>
            <a:r>
              <a:rPr lang="en-US" dirty="0" err="1"/>
              <a:t>tg</a:t>
            </a:r>
            <a:r>
              <a:rPr lang="en-US" dirty="0"/>
              <a:t>: @maxlyara1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36F070-D0B6-A16A-69E9-9308F35B288D}"/>
              </a:ext>
            </a:extLst>
          </p:cNvPr>
          <p:cNvSpPr txBox="1"/>
          <p:nvPr/>
        </p:nvSpPr>
        <p:spPr>
          <a:xfrm>
            <a:off x="4871270" y="5301302"/>
            <a:ext cx="2147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А</a:t>
            </a:r>
            <a:r>
              <a:rPr lang="ru-RU" b="1" dirty="0"/>
              <a:t>деля Сабирова</a:t>
            </a:r>
          </a:p>
          <a:p>
            <a:pPr algn="ctr"/>
            <a:r>
              <a:rPr lang="en-US" dirty="0"/>
              <a:t>DS</a:t>
            </a:r>
            <a:endParaRPr lang="ru-RU" dirty="0"/>
          </a:p>
          <a:p>
            <a:pPr algn="ctr"/>
            <a:r>
              <a:rPr lang="en-US" dirty="0" err="1"/>
              <a:t>tg</a:t>
            </a:r>
            <a:r>
              <a:rPr lang="en-US" dirty="0"/>
              <a:t>: @</a:t>
            </a:r>
            <a:r>
              <a:rPr lang="en-US" dirty="0" err="1"/>
              <a:t>Allonse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F51773-4D1D-1F97-6F3C-C7B22BF7C272}"/>
              </a:ext>
            </a:extLst>
          </p:cNvPr>
          <p:cNvSpPr txBox="1"/>
          <p:nvPr/>
        </p:nvSpPr>
        <p:spPr>
          <a:xfrm>
            <a:off x="8584884" y="5301303"/>
            <a:ext cx="23535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Виктория </a:t>
            </a:r>
            <a:r>
              <a:rPr lang="ru-RU" b="1" dirty="0" err="1"/>
              <a:t>Карандей</a:t>
            </a:r>
            <a:endParaRPr lang="ru-RU" b="1" dirty="0"/>
          </a:p>
          <a:p>
            <a:pPr algn="ctr"/>
            <a:r>
              <a:rPr lang="ru-RU" dirty="0" err="1"/>
              <a:t>P</a:t>
            </a:r>
            <a:r>
              <a:rPr lang="en-US" dirty="0" err="1"/>
              <a:t>roject</a:t>
            </a:r>
            <a:r>
              <a:rPr lang="en-US" dirty="0"/>
              <a:t> Manager</a:t>
            </a:r>
          </a:p>
          <a:p>
            <a:pPr algn="ctr"/>
            <a:r>
              <a:rPr lang="en-US" dirty="0" err="1"/>
              <a:t>tg</a:t>
            </a:r>
            <a:r>
              <a:rPr lang="en-US" dirty="0"/>
              <a:t>: @</a:t>
            </a:r>
            <a:r>
              <a:rPr lang="en-US" dirty="0" err="1"/>
              <a:t>victoriakarandey</a:t>
            </a:r>
            <a:endParaRPr lang="en-US" dirty="0"/>
          </a:p>
        </p:txBody>
      </p:sp>
      <p:pic>
        <p:nvPicPr>
          <p:cNvPr id="11" name="Рисунок 1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C1FC5F43-E099-C700-EFD4-62C5223EB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0" y="0"/>
            <a:ext cx="1938972" cy="133789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4" name="Рисунок 3" descr="Изображение выглядит как человек, Человеческое лицо, морская звезда, Морские беспозвоночные&#10;&#10;Автоматически созданное описание">
            <a:extLst>
              <a:ext uri="{FF2B5EF4-FFF2-40B4-BE49-F238E27FC236}">
                <a16:creationId xmlns:a16="http://schemas.microsoft.com/office/drawing/2014/main" id="{C06B612A-5FD8-25EC-A1C8-BB1FD57C3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166" r="5287" b="2967"/>
          <a:stretch/>
        </p:blipFill>
        <p:spPr>
          <a:xfrm>
            <a:off x="365903" y="1337891"/>
            <a:ext cx="3249077" cy="38754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рыба, человек, вода, аквариум&#10;&#10;Автоматически созданное описание">
            <a:extLst>
              <a:ext uri="{FF2B5EF4-FFF2-40B4-BE49-F238E27FC236}">
                <a16:creationId xmlns:a16="http://schemas.microsoft.com/office/drawing/2014/main" id="{9960498A-9A8A-EE08-D73E-7915477D91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743" t="21745" r="13093" b="21745"/>
          <a:stretch/>
        </p:blipFill>
        <p:spPr>
          <a:xfrm>
            <a:off x="4114842" y="1395599"/>
            <a:ext cx="3660311" cy="387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5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DB75DF-09EE-3D2D-28FE-CFE19446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B3622-D22C-8DF6-22D3-7EB32FCAA883}"/>
              </a:ext>
            </a:extLst>
          </p:cNvPr>
          <p:cNvSpPr txBox="1"/>
          <p:nvPr/>
        </p:nvSpPr>
        <p:spPr>
          <a:xfrm>
            <a:off x="3938451" y="882984"/>
            <a:ext cx="620485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500" dirty="0">
                <a:latin typeface="+mj-lt"/>
              </a:rPr>
              <a:t>Проблематика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EC9F6-6D79-DF6A-D31B-B413DB5BB7C8}"/>
              </a:ext>
            </a:extLst>
          </p:cNvPr>
          <p:cNvSpPr txBox="1"/>
          <p:nvPr/>
        </p:nvSpPr>
        <p:spPr>
          <a:xfrm>
            <a:off x="1039060" y="1689835"/>
            <a:ext cx="115514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1. </a:t>
            </a:r>
            <a:endParaRPr lang="ru-RU" sz="6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3C365-A04B-336F-470E-4342AD997891}"/>
              </a:ext>
            </a:extLst>
          </p:cNvPr>
          <p:cNvSpPr txBox="1"/>
          <p:nvPr/>
        </p:nvSpPr>
        <p:spPr>
          <a:xfrm>
            <a:off x="1979586" y="1890257"/>
            <a:ext cx="9745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Необходимо оценивать большие территории затоплений за короткий срок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1D943-E032-373C-27A8-5F9AC4D4FCCE}"/>
              </a:ext>
            </a:extLst>
          </p:cNvPr>
          <p:cNvSpPr txBox="1"/>
          <p:nvPr/>
        </p:nvSpPr>
        <p:spPr>
          <a:xfrm>
            <a:off x="1039060" y="2962630"/>
            <a:ext cx="94052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2.</a:t>
            </a:r>
            <a:r>
              <a:rPr lang="ru-RU" sz="1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50816-CEC8-A41C-CC54-85E4E16EF56F}"/>
              </a:ext>
            </a:extLst>
          </p:cNvPr>
          <p:cNvSpPr txBox="1"/>
          <p:nvPr/>
        </p:nvSpPr>
        <p:spPr>
          <a:xfrm>
            <a:off x="1039060" y="4112183"/>
            <a:ext cx="1051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6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3.</a:t>
            </a:r>
            <a:r>
              <a:rPr lang="ru-RU" sz="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endParaRPr lang="ru-RU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E668D-4E17-E98C-FCB9-6EF9EDD27680}"/>
              </a:ext>
            </a:extLst>
          </p:cNvPr>
          <p:cNvSpPr txBox="1"/>
          <p:nvPr/>
        </p:nvSpPr>
        <p:spPr>
          <a:xfrm>
            <a:off x="1979586" y="3139688"/>
            <a:ext cx="10484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Для решения задачи необходимо консолидировать спутниковые данные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07CA3D-87D6-E634-4C1A-6203EC29594D}"/>
              </a:ext>
            </a:extLst>
          </p:cNvPr>
          <p:cNvSpPr txBox="1"/>
          <p:nvPr/>
        </p:nvSpPr>
        <p:spPr>
          <a:xfrm>
            <a:off x="1979586" y="4303265"/>
            <a:ext cx="97452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500" dirty="0"/>
              <a:t>Климатические характеристики регионов на снимках не заданы, требуется высокая обобщающая способность модели</a:t>
            </a:r>
          </a:p>
        </p:txBody>
      </p:sp>
    </p:spTree>
    <p:extLst>
      <p:ext uri="{BB962C8B-B14F-4D97-AF65-F5344CB8AC3E}">
        <p14:creationId xmlns:p14="http://schemas.microsoft.com/office/powerpoint/2010/main" val="128065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2240A4-A17E-C40E-D4DF-B18614620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8C45974D-1648-2ACD-02D6-E7AF007B4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4453" y="-291076"/>
            <a:ext cx="9144000" cy="2387600"/>
          </a:xfrm>
        </p:spPr>
        <p:txBody>
          <a:bodyPr/>
          <a:lstStyle/>
          <a:p>
            <a:r>
              <a:rPr lang="ru-RU" dirty="0"/>
              <a:t>Стек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32E7D0-D298-3BA6-0DDC-ADB50D5C6FAA}"/>
              </a:ext>
            </a:extLst>
          </p:cNvPr>
          <p:cNvSpPr txBox="1"/>
          <p:nvPr/>
        </p:nvSpPr>
        <p:spPr>
          <a:xfrm>
            <a:off x="2319501" y="2227231"/>
            <a:ext cx="1262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Python</a:t>
            </a:r>
            <a:endParaRPr lang="ru-RU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C8332-56D9-4D57-394F-E2E18E99BB01}"/>
              </a:ext>
            </a:extLst>
          </p:cNvPr>
          <p:cNvSpPr txBox="1"/>
          <p:nvPr/>
        </p:nvSpPr>
        <p:spPr>
          <a:xfrm>
            <a:off x="8181683" y="2227231"/>
            <a:ext cx="1543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YOLO11l</a:t>
            </a:r>
            <a:endParaRPr lang="ru-RU" sz="2800" dirty="0"/>
          </a:p>
        </p:txBody>
      </p:sp>
      <p:pic>
        <p:nvPicPr>
          <p:cNvPr id="5138" name="Picture 18">
            <a:extLst>
              <a:ext uri="{FF2B5EF4-FFF2-40B4-BE49-F238E27FC236}">
                <a16:creationId xmlns:a16="http://schemas.microsoft.com/office/drawing/2014/main" id="{7BAE7B23-93D8-581C-E445-B318BD2EE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611" y="3045097"/>
            <a:ext cx="1723987" cy="189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ltralytics YOLO11 Has Arrived! Redefine What's Possible in AI! by Abirami  Vina">
            <a:extLst>
              <a:ext uri="{FF2B5EF4-FFF2-40B4-BE49-F238E27FC236}">
                <a16:creationId xmlns:a16="http://schemas.microsoft.com/office/drawing/2014/main" id="{0350DEB2-900F-173C-075A-891EE7EFF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2" t="18876" r="10277" b="15276"/>
          <a:stretch/>
        </p:blipFill>
        <p:spPr bwMode="auto">
          <a:xfrm>
            <a:off x="6890845" y="3045097"/>
            <a:ext cx="4125433" cy="197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428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4BA65-3535-7F0D-9A88-0F2406EC3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699DA9-57C7-F15B-1A68-A95F6923E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50" y="-927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/>
              <a:t>Пайплайн</a:t>
            </a:r>
            <a:endParaRPr lang="ru-RU" sz="3600" dirty="0"/>
          </a:p>
        </p:txBody>
      </p:sp>
      <p:pic>
        <p:nvPicPr>
          <p:cNvPr id="11" name="Рисунок 1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3E5F64A2-B4BA-7D77-9E5D-B490015B3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2155" cy="113998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4" name="Рисунок 3" descr="Изображение выглядит как текст, снимок экрана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31A14223-72DD-5619-1A90-0878B5641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87" y="903890"/>
            <a:ext cx="9132871" cy="59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37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AD850-E26B-7F72-0AFB-4C6E2133C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99F9F0-33FF-C7DC-1E5A-F3F38270E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50" y="-927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/>
              <a:t>Пайплайн</a:t>
            </a:r>
            <a:r>
              <a:rPr lang="ru-RU" sz="3600" dirty="0"/>
              <a:t>  1</a:t>
            </a:r>
          </a:p>
        </p:txBody>
      </p:sp>
      <p:pic>
        <p:nvPicPr>
          <p:cNvPr id="11" name="Рисунок 1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C2F4024-1751-1101-F8ED-52715E27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2155" cy="113998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80EAD4-54AF-7099-3DA3-5C6FECAB6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594" y="1139987"/>
            <a:ext cx="8296304" cy="515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09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A0821-4224-E6B5-3FBE-DD04C7325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AA97C3-D63E-E1BF-6F80-70C985EA5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50" y="-927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/>
              <a:t>Пайплайн</a:t>
            </a:r>
            <a:r>
              <a:rPr lang="ru-RU" sz="3600" dirty="0"/>
              <a:t> 2</a:t>
            </a:r>
          </a:p>
        </p:txBody>
      </p:sp>
      <p:pic>
        <p:nvPicPr>
          <p:cNvPr id="11" name="Рисунок 1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89E484CE-7FE2-5B9B-BA3E-C58D1B84A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2155" cy="113998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E7490-D9E9-FBAB-A8FE-A2DB41851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31" y="1325563"/>
            <a:ext cx="5032832" cy="51799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F8A9B0-703A-0868-1E85-47851037CC09}"/>
              </a:ext>
            </a:extLst>
          </p:cNvPr>
          <p:cNvSpPr txBox="1"/>
          <p:nvPr/>
        </p:nvSpPr>
        <p:spPr>
          <a:xfrm>
            <a:off x="5589657" y="3301170"/>
            <a:ext cx="269176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изначальное изображение </a:t>
            </a:r>
            <a:r>
              <a:rPr lang="en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RGB</a:t>
            </a:r>
          </a:p>
          <a:p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A25EC4-22C1-3F99-A1B4-BF63C66C4DDE}"/>
              </a:ext>
            </a:extLst>
          </p:cNvPr>
          <p:cNvSpPr txBox="1"/>
          <p:nvPr/>
        </p:nvSpPr>
        <p:spPr>
          <a:xfrm>
            <a:off x="9555917" y="3301170"/>
            <a:ext cx="657552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маска</a:t>
            </a:r>
          </a:p>
          <a:p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2F4607-0EAD-E32C-3E3D-8FF0128B3D73}"/>
              </a:ext>
            </a:extLst>
          </p:cNvPr>
          <p:cNvSpPr txBox="1"/>
          <p:nvPr/>
        </p:nvSpPr>
        <p:spPr>
          <a:xfrm>
            <a:off x="8526483" y="6251444"/>
            <a:ext cx="2967479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постройки - </a:t>
            </a:r>
            <a:r>
              <a:rPr lang="en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NDBI </a:t>
            </a:r>
            <a:r>
              <a:rPr lang="ru-RU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форматирование</a:t>
            </a:r>
          </a:p>
          <a:p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0D0A38-0CB5-7249-52CB-EB5E42D8135B}"/>
              </a:ext>
            </a:extLst>
          </p:cNvPr>
          <p:cNvSpPr txBox="1"/>
          <p:nvPr/>
        </p:nvSpPr>
        <p:spPr>
          <a:xfrm>
            <a:off x="5687884" y="6251443"/>
            <a:ext cx="2553904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вода - </a:t>
            </a:r>
            <a:r>
              <a:rPr lang="en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NDWI </a:t>
            </a:r>
            <a:r>
              <a:rPr lang="ru-RU" sz="1300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форматирование</a:t>
            </a:r>
          </a:p>
          <a:p>
            <a:endParaRPr lang="ru-RU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2D606EE-DCFF-DA39-3B62-FD5855D8F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001" y="3753468"/>
            <a:ext cx="2399653" cy="239441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A2D915A-51BF-F1DC-B7BA-5E92F1E59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6958" y="3759759"/>
            <a:ext cx="2372683" cy="23881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240E318-608A-9D8A-F951-194B22BDD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548" y="915688"/>
            <a:ext cx="2293979" cy="228192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3517C-525B-1C2E-CC64-5F237F16F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081" y="915687"/>
            <a:ext cx="2293979" cy="2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25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1CAF84-216E-870B-8ACA-A699147A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39975-D84E-F8CE-7A60-AE34219CE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50" y="-927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/>
              <a:t>Пайплайн</a:t>
            </a:r>
            <a:r>
              <a:rPr lang="ru-RU" sz="3600" dirty="0"/>
              <a:t> 3</a:t>
            </a:r>
          </a:p>
        </p:txBody>
      </p:sp>
      <p:pic>
        <p:nvPicPr>
          <p:cNvPr id="11" name="Рисунок 1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A505F3D-6FA4-541D-6D9C-87487506C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2155" cy="113998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pic>
        <p:nvPicPr>
          <p:cNvPr id="6" name="Рисунок 5" descr="Изображение выглядит как текст, линия, График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FF4C9C2-3D95-5F33-B4DF-5FEDCD1F7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02" y="1009420"/>
            <a:ext cx="9680744" cy="47463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C59D1A-F695-3515-CE2C-6B1A40775D09}"/>
              </a:ext>
            </a:extLst>
          </p:cNvPr>
          <p:cNvSpPr txBox="1"/>
          <p:nvPr/>
        </p:nvSpPr>
        <p:spPr>
          <a:xfrm>
            <a:off x="1466123" y="5848580"/>
            <a:ext cx="85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Использовали модель</a:t>
            </a:r>
            <a:r>
              <a:rPr lang="en-US" dirty="0"/>
              <a:t> YOLO11</a:t>
            </a:r>
            <a:endParaRPr lang="ru-RU" dirty="0"/>
          </a:p>
          <a:p>
            <a:r>
              <a:rPr lang="ru-RU" dirty="0"/>
              <a:t>Подробное сравнение моделей: </a:t>
            </a:r>
            <a:r>
              <a:rPr lang="en" dirty="0"/>
              <a:t>https://</a:t>
            </a:r>
            <a:r>
              <a:rPr lang="en" dirty="0" err="1"/>
              <a:t>arxiv.org</a:t>
            </a:r>
            <a:r>
              <a:rPr lang="en" dirty="0"/>
              <a:t>/pdf/2407.12040v5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7387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C8CB4-3135-792E-07E4-9DF26742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3988F-0619-ACDC-81A7-25AE2D33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50" y="-9278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3600" dirty="0" err="1"/>
              <a:t>Пайплайн</a:t>
            </a:r>
            <a:r>
              <a:rPr lang="ru-RU" sz="3600" dirty="0"/>
              <a:t> 4</a:t>
            </a:r>
          </a:p>
        </p:txBody>
      </p:sp>
      <p:pic>
        <p:nvPicPr>
          <p:cNvPr id="11" name="Рисунок 10" descr="Изображение выглядит как текст, Шрифт, Графи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44EDF876-5373-05FF-25F1-7C873F80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652155" cy="1139987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80E86-C77D-ED38-F35B-034AF04BA95B}"/>
              </a:ext>
            </a:extLst>
          </p:cNvPr>
          <p:cNvSpPr txBox="1"/>
          <p:nvPr/>
        </p:nvSpPr>
        <p:spPr>
          <a:xfrm>
            <a:off x="5428872" y="5301646"/>
            <a:ext cx="55760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500" dirty="0"/>
              <a:t>Результат: получаем маски и </a:t>
            </a:r>
            <a:r>
              <a:rPr lang="en-US" sz="2500" dirty="0"/>
              <a:t>F1 score</a:t>
            </a:r>
            <a:endParaRPr lang="ru-RU" sz="25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95ACB25-FD47-1C4F-16A1-D90F608C8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87" y="1232774"/>
            <a:ext cx="11529625" cy="374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0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FD3EE7-F1A2-EA82-D264-31400203A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53697BDD-DC4F-1CCF-0669-591E8461A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4086" y="-1270845"/>
            <a:ext cx="11152909" cy="2387600"/>
          </a:xfrm>
        </p:spPr>
        <p:txBody>
          <a:bodyPr>
            <a:normAutofit/>
          </a:bodyPr>
          <a:lstStyle/>
          <a:p>
            <a:r>
              <a:rPr lang="ru-RU" sz="4000" dirty="0"/>
              <a:t>Развитие решения</a:t>
            </a: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A06AAF6-585A-AC35-644B-5CBA741F3D5A}"/>
              </a:ext>
            </a:extLst>
          </p:cNvPr>
          <p:cNvSpPr/>
          <p:nvPr/>
        </p:nvSpPr>
        <p:spPr>
          <a:xfrm>
            <a:off x="6540074" y="2235537"/>
            <a:ext cx="5364242" cy="3600112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37877-0362-C358-626E-FF56069103C3}"/>
              </a:ext>
            </a:extLst>
          </p:cNvPr>
          <p:cNvSpPr txBox="1"/>
          <p:nvPr/>
        </p:nvSpPr>
        <p:spPr>
          <a:xfrm>
            <a:off x="1601409" y="1477729"/>
            <a:ext cx="35573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Масштабируемость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33892A-D61C-DC07-A162-DF2BB75D43F4}"/>
              </a:ext>
            </a:extLst>
          </p:cNvPr>
          <p:cNvSpPr txBox="1"/>
          <p:nvPr/>
        </p:nvSpPr>
        <p:spPr>
          <a:xfrm>
            <a:off x="7845015" y="1477729"/>
            <a:ext cx="2367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/>
              <a:t>Применение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E82C50-6D04-1E44-FC00-1EE60AB38959}"/>
              </a:ext>
            </a:extLst>
          </p:cNvPr>
          <p:cNvSpPr txBox="1"/>
          <p:nvPr/>
        </p:nvSpPr>
        <p:spPr>
          <a:xfrm>
            <a:off x="801071" y="2487426"/>
            <a:ext cx="51580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Внедрение денежной оценки ущерба как метрики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Ускорение модели с помощью фрагментной обработки изображений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sz="2000" dirty="0"/>
              <a:t>Использование данных из разных уголков мира (</a:t>
            </a:r>
            <a:r>
              <a:rPr lang="en-US" sz="2000" dirty="0"/>
              <a:t>train)</a:t>
            </a:r>
            <a:endParaRPr lang="ru-RU" sz="2000" dirty="0"/>
          </a:p>
          <a:p>
            <a:pPr marL="342900" indent="-342900">
              <a:buAutoNum type="arabicPeriod"/>
            </a:pP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51FA8D-91CB-B3D2-A0B5-42803D8A3DDC}"/>
              </a:ext>
            </a:extLst>
          </p:cNvPr>
          <p:cNvSpPr txBox="1"/>
          <p:nvPr/>
        </p:nvSpPr>
        <p:spPr>
          <a:xfrm>
            <a:off x="6848519" y="2692404"/>
            <a:ext cx="4858476" cy="235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 err="1"/>
              <a:t>П</a:t>
            </a:r>
            <a:r>
              <a:rPr lang="ru-RU" sz="2000" dirty="0" err="1"/>
              <a:t>рогнозирование</a:t>
            </a:r>
            <a:r>
              <a:rPr lang="ru-RU" sz="2000" dirty="0"/>
              <a:t> наводнений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Анализ уязвимости инфраструктуры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 Оценка последствий затоплений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Мониторинг динамики затоплений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000" dirty="0"/>
              <a:t>Изучение климатических изменений</a:t>
            </a: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269F5182-C4B5-BD04-15C5-3DF99772918E}"/>
              </a:ext>
            </a:extLst>
          </p:cNvPr>
          <p:cNvSpPr/>
          <p:nvPr/>
        </p:nvSpPr>
        <p:spPr>
          <a:xfrm>
            <a:off x="697981" y="2257031"/>
            <a:ext cx="5364242" cy="3600112"/>
          </a:xfrm>
          <a:prstGeom prst="round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87340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Тема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</TotalTime>
  <Words>173</Words>
  <Application>Microsoft Macintosh PowerPoint</Application>
  <PresentationFormat>Широкоэкранный</PresentationFormat>
  <Paragraphs>46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Helvetica Neue</vt:lpstr>
      <vt:lpstr>Тема Office</vt:lpstr>
      <vt:lpstr>Анализ последствий наводнений                  для Сколтех</vt:lpstr>
      <vt:lpstr>Презентация PowerPoint</vt:lpstr>
      <vt:lpstr>Стек</vt:lpstr>
      <vt:lpstr>Пайплайн</vt:lpstr>
      <vt:lpstr>Пайплайн  1</vt:lpstr>
      <vt:lpstr>Пайплайн 2</vt:lpstr>
      <vt:lpstr>Пайплайн 3</vt:lpstr>
      <vt:lpstr>Пайплайн 4</vt:lpstr>
      <vt:lpstr>Развитие решения</vt:lpstr>
      <vt:lpstr>Время демонстрации!</vt:lpstr>
      <vt:lpstr>Команда иканам_чипи_чипи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Карандей Виктория Евгеньевна</dc:creator>
  <cp:lastModifiedBy>Карандей Виктория Евгеньевна</cp:lastModifiedBy>
  <cp:revision>25</cp:revision>
  <dcterms:created xsi:type="dcterms:W3CDTF">2024-10-11T19:56:27Z</dcterms:created>
  <dcterms:modified xsi:type="dcterms:W3CDTF">2024-10-26T22:01:40Z</dcterms:modified>
</cp:coreProperties>
</file>